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22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Maris_Habitats_Team_Video.mp4" descr="Maris_Habitats_Team_Video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531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4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Maris_Wave.mp4" descr="Maris_Wave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19195" y="-67048"/>
            <a:ext cx="24622390" cy="138500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3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0">
                <p:cTn id="7" fill="hold" display="0">
                  <p:stCondLst>
                    <p:cond delay="indefinite"/>
                  </p:stCondLst>
                </p:cTn>
                <p:tgtEl>
                  <p:spTgt spid="202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02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